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8" r:id="rId4"/>
    <p:sldId id="273" r:id="rId5"/>
    <p:sldId id="269" r:id="rId6"/>
    <p:sldId id="272" r:id="rId7"/>
    <p:sldId id="267" r:id="rId8"/>
    <p:sldId id="271" r:id="rId9"/>
  </p:sldIdLst>
  <p:sldSz cx="6858000" cy="9144000" type="screen4x3"/>
  <p:notesSz cx="6858000" cy="9144000"/>
  <p:custDataLst>
    <p:tags r:id="rId13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81" d="100"/>
          <a:sy n="81" d="100"/>
        </p:scale>
        <p:origin x="3060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gs" Target="tags/tag2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45F854-6705-4E2A-A1B3-E2CC30A3D7D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EB5ADD-139C-4D1B-9353-9E4404B710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72050" y="366713"/>
            <a:ext cx="1543050" cy="78009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42900" y="366713"/>
            <a:ext cx="4476750" cy="78009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8AC971-B478-4AAC-9BEE-B69FB73E6DF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3C667F-D37A-4374-A998-9883A387E39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11BA90-CBFB-4DDA-95AB-8009015A29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429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5052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E65A07-AFFE-486D-B958-524A4FCD79C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6BFB7-966D-4069-B942-09245B9E8B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E498D-9FED-49DC-9AE4-828E442AE9F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17E389-E4D1-42B2-8B45-10E83AF42E2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149785-DB74-4A97-A1DD-A68E0CF90D0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924B17-A5EF-49E3-A72E-6F459CD988B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2900" y="366713"/>
            <a:ext cx="61722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2133600"/>
            <a:ext cx="6172200" cy="603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2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26438"/>
            <a:ext cx="21717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26BAD73B-A419-44CA-BB26-44C025890958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microsoft.com/office/2007/relationships/media" Target="../media/media1.mp3"/><Relationship Id="rId4" Type="http://schemas.openxmlformats.org/officeDocument/2006/relationships/audio" Target="../media/media1.mp3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4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6" Type="http://schemas.openxmlformats.org/officeDocument/2006/relationships/hyperlink" Target="&#31532;40&#35838;%20%20&#20799;&#27468;&#12298;&#25171;&#32769;&#34382;&#12299;(&#23436;&#25972;).cpp" TargetMode="External"/><Relationship Id="rId5" Type="http://schemas.openxmlformats.org/officeDocument/2006/relationships/hyperlink" Target="&#31532;40&#35838;%20%20&#20799;&#27468;&#12298;&#25171;&#32769;&#34382;&#12299;(&#19981;&#23436;&#25972;).cpp" TargetMode="External"/><Relationship Id="rId4" Type="http://schemas.openxmlformats.org/officeDocument/2006/relationships/hyperlink" Target="&#31532;1&#35838;%20%20&#32534;&#31243;&#26159;&#19968;&#38376;&#25216;&#26415;.cpp" TargetMode="Externa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5" descr="小学生C++趣味编程封面V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0" r="4611"/>
          <a:stretch>
            <a:fillRect/>
          </a:stretch>
        </p:blipFill>
        <p:spPr bwMode="auto">
          <a:xfrm>
            <a:off x="0" y="0"/>
            <a:ext cx="7173913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8"/>
          <p:cNvSpPr>
            <a:spLocks noChangeArrowheads="1"/>
          </p:cNvSpPr>
          <p:nvPr/>
        </p:nvSpPr>
        <p:spPr bwMode="auto">
          <a:xfrm>
            <a:off x="1843857" y="3398966"/>
            <a:ext cx="3775393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0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第</a:t>
            </a:r>
            <a:r>
              <a:rPr lang="en-US" altLang="zh-CN" sz="40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40</a:t>
            </a:r>
            <a:r>
              <a:rPr lang="zh-CN" altLang="en-US" sz="40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课</a:t>
            </a:r>
            <a:endParaRPr lang="en-US" altLang="zh-CN" sz="40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 eaLnBrk="1" hangingPunct="1"/>
            <a:r>
              <a:rPr lang="zh-CN" altLang="en-US" sz="40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儿歌</a:t>
            </a:r>
            <a:r>
              <a:rPr lang="en-US" altLang="zh-CN" sz="40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《</a:t>
            </a:r>
            <a:r>
              <a:rPr lang="zh-CN" altLang="en-US" sz="40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打老虎</a:t>
            </a:r>
            <a:r>
              <a:rPr lang="en-US" altLang="zh-CN" sz="40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》</a:t>
            </a:r>
            <a:endParaRPr lang="zh-CN" altLang="en-US" sz="40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fe6891a675aae6b2cde9bd030bd44ab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6840" y="35560"/>
            <a:ext cx="6332220" cy="89547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7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0" y="3419872"/>
            <a:ext cx="1944216" cy="2438047"/>
          </a:xfrm>
          <a:prstGeom prst="rect">
            <a:avLst/>
          </a:prstGeom>
        </p:spPr>
      </p:pic>
      <p:sp>
        <p:nvSpPr>
          <p:cNvPr id="5" name="AutoShape 701"/>
          <p:cNvSpPr>
            <a:spLocks noChangeArrowheads="1"/>
          </p:cNvSpPr>
          <p:nvPr/>
        </p:nvSpPr>
        <p:spPr bwMode="auto">
          <a:xfrm>
            <a:off x="2297726" y="2561394"/>
            <a:ext cx="3939562" cy="1716956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>
            <a:solidFill>
              <a:srgbClr val="000000"/>
            </a:solidFill>
            <a:rou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indent="756285" algn="just">
              <a:spcAft>
                <a:spcPts val="0"/>
              </a:spcAft>
            </a:pPr>
            <a:r>
              <a:rPr lang="zh-CN" sz="2800" kern="10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试编一程序，在屏幕上</a:t>
            </a:r>
            <a:r>
              <a:rPr lang="zh-CN" altLang="en-US" sz="2800" kern="10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输出</a:t>
            </a:r>
            <a:r>
              <a:rPr lang="en-US" sz="2800" kern="10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800" kern="10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~</a:t>
            </a:r>
            <a:r>
              <a:rPr lang="en-US" sz="2800" kern="10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5</a:t>
            </a:r>
            <a:r>
              <a:rPr lang="zh-CN" sz="2800" kern="10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这几个数字。</a:t>
            </a:r>
            <a:endParaRPr lang="zh-CN" sz="2800" kern="10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2801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8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801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1700808" y="6849085"/>
            <a:ext cx="48245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4500" algn="just">
              <a:spcAft>
                <a:spcPts val="0"/>
              </a:spcAft>
            </a:pPr>
            <a:r>
              <a:rPr lang="en-US" altLang="zh-CN" sz="3600" kern="100">
                <a:latin typeface="Consolas" panose="020B0609020204030204" pitchFamily="49" charset="0"/>
                <a:ea typeface="楷体" panose="02010609060101010101" pitchFamily="49" charset="-122"/>
                <a:cs typeface="Calibri" panose="020F0502020204030204" pitchFamily="34" charset="0"/>
              </a:rPr>
              <a:t>while</a:t>
            </a:r>
            <a:r>
              <a:rPr lang="zh-CN" altLang="zh-CN" sz="3600" kern="100">
                <a:latin typeface="Consolas" panose="020B0609020204030204" pitchFamily="49" charset="0"/>
                <a:ea typeface="楷体" panose="02010609060101010101" pitchFamily="49" charset="-122"/>
                <a:cs typeface="Calibri" panose="020F0502020204030204" pitchFamily="34" charset="0"/>
              </a:rPr>
              <a:t>（表达式）</a:t>
            </a:r>
            <a:endParaRPr lang="en-US" altLang="zh-CN" sz="3600" kern="100">
              <a:latin typeface="Consolas" panose="020B0609020204030204" pitchFamily="49" charset="0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indent="444500" algn="just">
              <a:spcAft>
                <a:spcPts val="0"/>
              </a:spcAft>
            </a:pPr>
            <a:r>
              <a:rPr lang="en-US" altLang="zh-CN" sz="3600" kern="100">
                <a:latin typeface="Consolas" panose="020B0609020204030204" pitchFamily="49" charset="0"/>
                <a:ea typeface="楷体" panose="02010609060101010101" pitchFamily="49" charset="-122"/>
                <a:cs typeface="Calibri" panose="020F0502020204030204" pitchFamily="34" charset="0"/>
              </a:rPr>
              <a:t>  </a:t>
            </a:r>
            <a:r>
              <a:rPr lang="zh-CN" altLang="zh-CN" sz="3600" kern="100">
                <a:latin typeface="Consolas" panose="020B0609020204030204" pitchFamily="49" charset="0"/>
                <a:ea typeface="楷体" panose="02010609060101010101" pitchFamily="49" charset="-122"/>
                <a:cs typeface="Calibri" panose="020F0502020204030204" pitchFamily="34" charset="0"/>
              </a:rPr>
              <a:t>语句；</a:t>
            </a:r>
            <a:endParaRPr lang="zh-CN" altLang="zh-CN" sz="3600" kern="100"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pic>
        <p:nvPicPr>
          <p:cNvPr id="6" name="whil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5339" y="6239485"/>
            <a:ext cx="609600" cy="6096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3983" y="1374190"/>
            <a:ext cx="4933950" cy="4895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2801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8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图片 194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801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87" y="1400175"/>
            <a:ext cx="4924425" cy="63436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4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星形: 四角 3"/>
          <p:cNvSpPr/>
          <p:nvPr/>
        </p:nvSpPr>
        <p:spPr>
          <a:xfrm>
            <a:off x="1097282" y="5894326"/>
            <a:ext cx="1140991" cy="100811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文本框 8">
            <a:hlinkClick r:id="rId4" action="ppaction://hlinkfile"/>
          </p:cNvPr>
          <p:cNvSpPr txBox="1"/>
          <p:nvPr/>
        </p:nvSpPr>
        <p:spPr>
          <a:xfrm>
            <a:off x="1070139" y="8565512"/>
            <a:ext cx="5261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indent="457200"/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建议程序在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Dev-C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++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环境中打开学习，师生一起讨论，在课堂中动态的生成代码，把程序补充完整，这样学习效果会更佳。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文本框 17">
            <a:hlinkClick r:id="rId5" tooltip="点一点" action="ppaction://hlinkfile"/>
          </p:cNvPr>
          <p:cNvSpPr txBox="1"/>
          <p:nvPr/>
        </p:nvSpPr>
        <p:spPr>
          <a:xfrm>
            <a:off x="2385954" y="5840188"/>
            <a:ext cx="241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参考程序（不完整）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文本框 18">
            <a:hlinkClick r:id="rId6" tooltip="点一点" action="ppaction://hlinkfile"/>
          </p:cNvPr>
          <p:cNvSpPr txBox="1"/>
          <p:nvPr/>
        </p:nvSpPr>
        <p:spPr>
          <a:xfrm>
            <a:off x="2385954" y="653344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139" y="2361116"/>
            <a:ext cx="4676190" cy="24857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3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4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0" name="Rectangle 9"/>
          <p:cNvSpPr>
            <a:spLocks noChangeArrowheads="1"/>
          </p:cNvSpPr>
          <p:nvPr/>
        </p:nvSpPr>
        <p:spPr bwMode="auto">
          <a:xfrm>
            <a:off x="1587500" y="4788024"/>
            <a:ext cx="385772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浙江省金华市环城小学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潘洪波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 2017.4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2060848" y="8725892"/>
            <a:ext cx="38577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《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小学生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C++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趣味编程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》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配套课件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PP_MARK_KEY" val="9ca73f5b-d1c7-4d41-96ef-ee6864d6405d"/>
  <p:tag name="COMMONDATA" val="eyJoZGlkIjoiZGJjZGFmZmFiODhkMmFkNTA3OGFjODgxNzc3YzQ3MzEifQ==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</Words>
  <Application>WPS 演示</Application>
  <PresentationFormat>全屏显示(4:3)</PresentationFormat>
  <Paragraphs>22</Paragraphs>
  <Slides>7</Slides>
  <Notes>0</Notes>
  <HiddenSlides>0</HiddenSlides>
  <MMClips>1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7</vt:i4>
      </vt:variant>
    </vt:vector>
  </HeadingPairs>
  <TitlesOfParts>
    <vt:vector size="24" baseType="lpstr">
      <vt:lpstr>Arial</vt:lpstr>
      <vt:lpstr>宋体</vt:lpstr>
      <vt:lpstr>Wingdings</vt:lpstr>
      <vt:lpstr>仿宋</vt:lpstr>
      <vt:lpstr>华文楷体</vt:lpstr>
      <vt:lpstr>Times New Roman</vt:lpstr>
      <vt:lpstr>Consolas</vt:lpstr>
      <vt:lpstr>楷体</vt:lpstr>
      <vt:lpstr>Calibri</vt:lpstr>
      <vt:lpstr>微软雅黑</vt:lpstr>
      <vt:lpstr>Arial Unicode MS</vt:lpstr>
      <vt:lpstr>默认设计模板</vt:lpstr>
      <vt:lpstr>Photoshop.Image.8</vt:lpstr>
      <vt:lpstr>Photoshop.Image.8</vt:lpstr>
      <vt:lpstr>Photoshop.Image.8</vt:lpstr>
      <vt:lpstr>Photoshop.Image.8</vt:lpstr>
      <vt:lpstr>Photoshop.Image.8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微软用户</dc:creator>
  <cp:lastModifiedBy>菠萝老师@乔伊机器人</cp:lastModifiedBy>
  <cp:revision>63</cp:revision>
  <dcterms:created xsi:type="dcterms:W3CDTF">2017-03-13T11:27:00Z</dcterms:created>
  <dcterms:modified xsi:type="dcterms:W3CDTF">2023-03-31T07:26:02Z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901B2D761AA44ACDA92185D1B4BB20CA_12</vt:lpwstr>
  </property>
  <property fmtid="{D5CDD505-2E9C-101B-9397-08002B2CF9AE}" pid="3" name="KSOProductBuildVer">
    <vt:lpwstr>2052-11.1.0.14036</vt:lpwstr>
  </property>
</Properties>
</file>